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notesMasterIdLst>
    <p:notesMasterId r:id="rId12"/>
  </p:notesMasterIdLst>
  <p:handoutMasterIdLst>
    <p:handoutMasterId r:id="rId13"/>
  </p:handoutMasterIdLst>
  <p:sldIdLst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555"/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216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-35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42510-9DD0-8146-97FC-360F55417A6F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502B1-2765-FB4C-89B8-56AE1CAF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0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277"/>
            <a:ext cx="4038600" cy="339407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77260" y="44626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9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427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31555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533" y="242152"/>
            <a:ext cx="640027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b="1" dirty="0">
                <a:solidFill>
                  <a:srgbClr val="031555"/>
                </a:solidFill>
              </a:rPr>
              <a:t>Heading 1 Here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1533" y="1037134"/>
            <a:ext cx="6400277" cy="672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600" dirty="0">
                <a:solidFill>
                  <a:srgbClr val="031555"/>
                </a:solidFill>
              </a:rPr>
              <a:t>Heading 2 Here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81534" y="1729718"/>
            <a:ext cx="640027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dirty="0">
                <a:solidFill>
                  <a:srgbClr val="1C92D1"/>
                </a:solidFill>
              </a:rPr>
              <a:t>Subheading or Presenter’s Name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0659" y="47846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Lorem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dolor sit </a:t>
            </a:r>
            <a:r>
              <a:rPr lang="en-US" dirty="0" err="1">
                <a:latin typeface="Arial"/>
                <a:cs typeface="Arial"/>
              </a:rPr>
              <a:t>amet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consectetur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adipiscing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Donec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faucibus</a:t>
            </a:r>
            <a:r>
              <a:rPr lang="en-US" dirty="0">
                <a:latin typeface="Arial"/>
                <a:cs typeface="Arial"/>
              </a:rPr>
              <a:t> quam vitae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pulvinar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suscipit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aliquam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elementum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Etiam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viverra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sem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massa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1C92D1"/>
                </a:solidFill>
                <a:latin typeface="Arial"/>
                <a:cs typeface="Arial"/>
              </a:rPr>
              <a:t>link text example </a:t>
            </a:r>
            <a:r>
              <a:rPr lang="en-US" dirty="0" err="1">
                <a:latin typeface="Arial"/>
                <a:cs typeface="Arial"/>
              </a:rPr>
              <a:t>lacinia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imperdiet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Nulla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dignissim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tellus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edget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vestibulum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bibem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dumorem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dolor sit </a:t>
            </a:r>
            <a:r>
              <a:rPr lang="en-US" dirty="0" err="1">
                <a:latin typeface="Arial"/>
                <a:cs typeface="Arial"/>
              </a:rPr>
              <a:t>amet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consectetur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adipiscing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Maecenas </a:t>
            </a:r>
            <a:r>
              <a:rPr lang="en-US" dirty="0" err="1">
                <a:latin typeface="Arial"/>
                <a:cs typeface="Arial"/>
              </a:rPr>
              <a:t>scelerisque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Etiam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viverra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sem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massa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lacinia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imperdiet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Nulla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dignissim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tellus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edget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vestibulum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bibemdum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72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8200" y="1323874"/>
            <a:ext cx="4038599" cy="32703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Subheading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Subheading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659" y="47846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84730"/>
      </p:ext>
    </p:extLst>
  </p:cSld>
  <p:clrMapOvr>
    <a:masterClrMapping/>
  </p:clrMapOvr>
</p:sld>
</file>

<file path=ppt/theme/theme1.xml><?xml version="1.0" encoding="utf-8"?>
<a:theme xmlns:a="http://schemas.openxmlformats.org/drawingml/2006/main" name="white-bluebar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white-bluebar-template.potx</Template>
  <TotalTime>660</TotalTime>
  <Words>210</Words>
  <Application>Microsoft Macintosh PowerPoint</Application>
  <PresentationFormat>On-screen Show (16:9)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white-bluebar-template</vt:lpstr>
      <vt:lpstr>1_Custom Design</vt:lpstr>
      <vt:lpstr>Custom Design</vt:lpstr>
      <vt:lpstr>PowerPoint Presentation</vt:lpstr>
      <vt:lpstr>Heading Here</vt:lpstr>
      <vt:lpstr>Heading Here</vt:lpstr>
      <vt:lpstr>Heading Here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66</cp:revision>
  <dcterms:created xsi:type="dcterms:W3CDTF">2010-04-12T23:12:02Z</dcterms:created>
  <dcterms:modified xsi:type="dcterms:W3CDTF">2021-09-23T15:24:01Z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